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85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8/22/2024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An Attractively Designed Detached House Located In A Favoured Development Offered For Sale With No Ongoing Chain</a:t>
            </a:r>
          </a:p>
          <a:p>
            <a:pPr algn="ctr">
              <a:lnSpc>
                <a:spcPct val="127000"/>
              </a:lnSpc>
            </a:pPr>
            <a:endParaRPr lang="en-GB" sz="1200" b="1" dirty="0">
              <a:solidFill>
                <a:srgbClr val="0070C0"/>
              </a:solidFill>
              <a:latin typeface="Helvetica" panose="020B0604020202020204" pitchFamily="34" charset="0"/>
              <a:cs typeface="Helvetica" panose="020B0604020202020204" pitchFamily="34" charset="0"/>
            </a:endParaRPr>
          </a:p>
          <a:p>
            <a:pPr algn="ctr">
              <a:lnSpc>
                <a:spcPct val="107000"/>
              </a:lnSpc>
              <a:spcAft>
                <a:spcPts val="800"/>
              </a:spcAft>
            </a:pPr>
            <a:r>
              <a:rPr lang="en-GB" sz="1200" kern="100" dirty="0">
                <a:effectLst/>
                <a:latin typeface="Helvetica" panose="020B0604020202020204" pitchFamily="34" charset="0"/>
                <a:ea typeface="Aptos" panose="020B0004020202020204" pitchFamily="34" charset="0"/>
                <a:cs typeface="Helvetica" panose="020B0604020202020204" pitchFamily="34" charset="0"/>
              </a:rPr>
              <a:t>Newly Decorated Accommodation * Reception Hall * Ground Floor Cloakroom/</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  Lounge * Dining Room * Conservatory * Kitchen *  Four First Floor Bedrooms * En-Suite Shower Room/</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 Family Bathroom/</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Southerly Aspect Rear Garden * Single Garage * Gas Central Heating Via Modern Boiler * Double Glazed Windows * Off Street Parking  Solar Panels * Superb Family Home</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£435</a:t>
            </a:r>
            <a:r>
              <a:rPr lang="en-GB" sz="190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10 Port Mer Close</a:t>
            </a:r>
            <a:r>
              <a:rPr lang="en-GB" sz="1800" dirty="0">
                <a:solidFill>
                  <a:srgbClr val="FFFFFF"/>
                </a:solidFill>
                <a:effectLst/>
                <a:latin typeface="HelveticaNeueLT-Medium"/>
                <a:ea typeface="Times New Roman" panose="02020603050405020304" pitchFamily="18" charset="0"/>
              </a:rPr>
              <a:t>, Exmouth, EX8 </a:t>
            </a:r>
            <a:r>
              <a:rPr lang="en-GB" dirty="0">
                <a:solidFill>
                  <a:srgbClr val="FFFFFF"/>
                </a:solidFill>
                <a:latin typeface="HelveticaNeueLT-Medium"/>
                <a:ea typeface="Times New Roman" panose="02020603050405020304" pitchFamily="18" charset="0"/>
              </a:rPr>
              <a:t>5RF</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6835" y="2605188"/>
            <a:ext cx="6318430"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5"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3"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3912" y="3111983"/>
            <a:ext cx="3111434"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91622" y="3113639"/>
            <a:ext cx="3111434"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3912" y="5412065"/>
            <a:ext cx="3111434"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91622" y="5412065"/>
            <a:ext cx="3111434"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Description automatically generated">
            <a:extLst>
              <a:ext uri="{FF2B5EF4-FFF2-40B4-BE49-F238E27FC236}">
                <a16:creationId xmlns:a16="http://schemas.microsoft.com/office/drawing/2014/main" id="{3FF5BF20-3912-FACA-1B40-65BBF1A39E16}"/>
              </a:ext>
            </a:extLst>
          </p:cNvPr>
          <p:cNvPicPr>
            <a:picLocks noChangeAspect="1"/>
          </p:cNvPicPr>
          <p:nvPr/>
        </p:nvPicPr>
        <p:blipFill>
          <a:blip r:embed="rId11"/>
          <a:stretch>
            <a:fillRect/>
          </a:stretch>
        </p:blipFill>
        <p:spPr>
          <a:xfrm>
            <a:off x="2494999" y="7712467"/>
            <a:ext cx="2540693" cy="1886182"/>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604272"/>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10 Port Mer Close, Exmouth, EX8 5RF</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a:t>
            </a:r>
            <a:r>
              <a:rPr lang="en-GB" sz="1200" dirty="0">
                <a:latin typeface="Helvetica" panose="020B0604020202020204" pitchFamily="34" charset="0"/>
                <a:cs typeface="Helvetica" panose="020B0604020202020204" pitchFamily="34" charset="0"/>
              </a:rPr>
              <a:t>  Entrance porch with courtesy light, front door with patterned glass inset giving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Radiator, turning staircase rising to first floor landing with feature arched double glazed window on half landing.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GROUND FLOOR CLOAKROOM/WC:   </a:t>
            </a:r>
            <a:r>
              <a:rPr lang="en-GB" sz="1200" dirty="0">
                <a:latin typeface="Helvetica" panose="020B0604020202020204" pitchFamily="34" charset="0"/>
                <a:cs typeface="Helvetica" panose="020B0604020202020204" pitchFamily="34" charset="0"/>
              </a:rPr>
              <a:t>Pedestal wash hand basin with tiled splashback, WC, radiator, electric consumer unit, double glazed window with patterned glass.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   </a:t>
            </a:r>
            <a:r>
              <a:rPr lang="en-GB" sz="1200" dirty="0">
                <a:latin typeface="Helvetica" panose="020B0604020202020204" pitchFamily="34" charset="0"/>
                <a:cs typeface="Helvetica" panose="020B0604020202020204" pitchFamily="34" charset="0"/>
              </a:rPr>
              <a:t>5.79m x 3.56m (19'0" x 11'8")  measurement to double glazed square bay window which overlooks the front aspect, living flame effect coal gas fire (untested) in fire surround with marble hearth with matching inset.  TV point, telephone point, two radiators, glazed panelled double doors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DINING ROOM:   </a:t>
            </a:r>
            <a:r>
              <a:rPr lang="en-GB" sz="1200" dirty="0">
                <a:latin typeface="Helvetica" panose="020B0604020202020204" pitchFamily="34" charset="0"/>
                <a:cs typeface="Helvetica" panose="020B0604020202020204" pitchFamily="34" charset="0"/>
              </a:rPr>
              <a:t>3.35m x 2.72m (11'0" x 8'11")   (also access from the kitchen) With wood effect flooring, radiator, double glazed double doors with picture windows to either side giving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CONSERVATORY:   </a:t>
            </a:r>
            <a:r>
              <a:rPr lang="en-GB" sz="1200" dirty="0">
                <a:latin typeface="Helvetica" panose="020B0604020202020204" pitchFamily="34" charset="0"/>
                <a:cs typeface="Helvetica" panose="020B0604020202020204" pitchFamily="34" charset="0"/>
              </a:rPr>
              <a:t>4.09m x 2.74m (13'5" x 9'0")  A fine addition to the accommodation with double glazed windows overlooking the rear garden, with double glazed double doors opening onto patio sun terrace.  Power and light connected, TV point, tiled flooring.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3.76m x 3.63m (12'4" x 11'11") maximum overall measurement.  Access from the reception hall and the dining room.   Fitted range of worktops with cupboards, drawer units, plumbing for automatic washing machine and further appliance spaces beneath worktops.  With tiled surrounds, wall mounted cupboards – one housing </a:t>
            </a:r>
            <a:r>
              <a:rPr lang="en-GB" sz="1200" dirty="0" err="1">
                <a:latin typeface="Helvetica" panose="020B0604020202020204" pitchFamily="34" charset="0"/>
                <a:cs typeface="Helvetica" panose="020B0604020202020204" pitchFamily="34" charset="0"/>
              </a:rPr>
              <a:t>Baxi</a:t>
            </a:r>
            <a:r>
              <a:rPr lang="en-GB" sz="1200" dirty="0">
                <a:latin typeface="Helvetica" panose="020B0604020202020204" pitchFamily="34" charset="0"/>
                <a:cs typeface="Helvetica" panose="020B0604020202020204" pitchFamily="34" charset="0"/>
              </a:rPr>
              <a:t> gas boiler for hot water and central heating.  One and quarter bowl single drainer sink unit set into surface with mixer tap, inset four ring ceramic electric hob with built-in oven below and extractor hood over.  Access to good size </a:t>
            </a:r>
            <a:r>
              <a:rPr lang="en-GB" sz="1200" dirty="0" err="1">
                <a:latin typeface="Helvetica" panose="020B0604020202020204" pitchFamily="34" charset="0"/>
                <a:cs typeface="Helvetica" panose="020B0604020202020204" pitchFamily="34" charset="0"/>
              </a:rPr>
              <a:t>understair</a:t>
            </a:r>
            <a:r>
              <a:rPr lang="en-GB" sz="1200" dirty="0">
                <a:latin typeface="Helvetica" panose="020B0604020202020204" pitchFamily="34" charset="0"/>
                <a:cs typeface="Helvetica" panose="020B0604020202020204" pitchFamily="34" charset="0"/>
              </a:rPr>
              <a:t> storage cupboard.  Double glazed window to rear aspect and part glazed door with patterned glass to outside.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FIRST FLOOR LANDING:   </a:t>
            </a:r>
            <a:r>
              <a:rPr lang="en-GB" sz="1200" dirty="0">
                <a:latin typeface="Helvetica" panose="020B0604020202020204" pitchFamily="34" charset="0"/>
                <a:cs typeface="Helvetica" panose="020B0604020202020204" pitchFamily="34" charset="0"/>
              </a:rPr>
              <a:t>With access to roof space, recessed ceiling spotlighting, radiator, airing cupboard with water cylinder and slatted shelving.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1:  </a:t>
            </a:r>
            <a:r>
              <a:rPr lang="en-GB" sz="1200" dirty="0">
                <a:latin typeface="Helvetica" panose="020B0604020202020204" pitchFamily="34" charset="0"/>
                <a:cs typeface="Helvetica" panose="020B0604020202020204" pitchFamily="34" charset="0"/>
              </a:rPr>
              <a:t>3.58m x 3.58m (11'9" x 11'9")  With double glazed window to front aspect, radiator, TV point.</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EN-SUITE SHOWER ROOM/WC:   </a:t>
            </a:r>
            <a:r>
              <a:rPr lang="en-GB" sz="1200" dirty="0">
                <a:latin typeface="Helvetica" panose="020B0604020202020204" pitchFamily="34" charset="0"/>
                <a:cs typeface="Helvetica" panose="020B0604020202020204" pitchFamily="34" charset="0"/>
              </a:rPr>
              <a:t>Fitted with tiled shower cubicle with splash screen door, pedestal wash hand basin, WC, part tiled walls, fitted mirror with light shaver socket over, radiator, ceiling extractor fan, double glazed window with patterned glass.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2:   </a:t>
            </a:r>
            <a:r>
              <a:rPr lang="en-GB" sz="1200" dirty="0">
                <a:latin typeface="Helvetica" panose="020B0604020202020204" pitchFamily="34" charset="0"/>
                <a:cs typeface="Helvetica" panose="020B0604020202020204" pitchFamily="34" charset="0"/>
              </a:rPr>
              <a:t>9’10 x 9’5   Double glazed window to rear aspect, radiator.</a:t>
            </a: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3:  </a:t>
            </a:r>
            <a:r>
              <a:rPr lang="en-GB" sz="1200" dirty="0">
                <a:latin typeface="Helvetica" panose="020B0604020202020204" pitchFamily="34" charset="0"/>
                <a:cs typeface="Helvetica" panose="020B0604020202020204" pitchFamily="34" charset="0"/>
              </a:rPr>
              <a:t>3.4m x 2.13m (11'2" x 7'0")   With double glaze window to rear aspect,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4:  </a:t>
            </a:r>
            <a:r>
              <a:rPr lang="en-GB" sz="1200" dirty="0">
                <a:latin typeface="Helvetica" panose="020B0604020202020204" pitchFamily="34" charset="0"/>
                <a:cs typeface="Helvetica" panose="020B0604020202020204" pitchFamily="34" charset="0"/>
              </a:rPr>
              <a:t>2.84m x 2.06m (9'4" x 6'9") With double glazed window to front aspect, radiator, telephone point, TV point.  </a:t>
            </a:r>
          </a:p>
          <a:p>
            <a:endParaRPr lang="en-GB" sz="1200" dirty="0">
              <a:latin typeface="Helvetica" panose="020B0604020202020204" pitchFamily="34"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0549042"/>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FAMILY BATHROOM/WC:   </a:t>
            </a:r>
            <a:r>
              <a:rPr lang="en-GB" sz="1200" dirty="0">
                <a:latin typeface="Helvetica" panose="020B0604020202020204" pitchFamily="34" charset="0"/>
                <a:cs typeface="Helvetica" panose="020B0604020202020204" pitchFamily="34" charset="0"/>
              </a:rPr>
              <a:t>2.39m x 1.98m (7'10" x 6'6")  max overall measurement.  Bath with shower attachment, pedestal wash hand basin, WC, extensively tiled walls, mirror fronted medicine cabinet, light shaver socket, extractor fan, radiator, double glazed window with patterned glass.</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The property is approached by a tarmac driveway to off street parking and a single garage.  To the front of the property is an attractive garden with colourful shrubs, patio steps giving access to the property.  Patio side pathway with gate giving access through to the rear garden which enjoys a sunny Southerly aspect comprising a patio sun terrace, lawned garden edged with mature flower and shrub beds.  There is an outside cold water tap and timber garden store and outside lighting.  There are solar panels fitted to the rear of the property.</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GARAGE:      </a:t>
            </a:r>
            <a:r>
              <a:rPr lang="en-GB" sz="1200" dirty="0">
                <a:latin typeface="Helvetica" panose="020B0604020202020204" pitchFamily="34" charset="0"/>
                <a:cs typeface="Helvetica" panose="020B0604020202020204" pitchFamily="34" charset="0"/>
              </a:rPr>
              <a:t>With up and over door, power and light connected.  </a:t>
            </a:r>
          </a:p>
          <a:p>
            <a:endPar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FLOOR PLAN: </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p:txBody>
      </p:sp>
      <p:pic>
        <p:nvPicPr>
          <p:cNvPr id="3" name="Picture 2" descr="A floor plan of a house&#10;&#10;Description automatically generated">
            <a:extLst>
              <a:ext uri="{FF2B5EF4-FFF2-40B4-BE49-F238E27FC236}">
                <a16:creationId xmlns:a16="http://schemas.microsoft.com/office/drawing/2014/main" id="{36DFC0A0-F57D-E430-E95A-A3C817B9D7BB}"/>
              </a:ext>
            </a:extLst>
          </p:cNvPr>
          <p:cNvPicPr>
            <a:picLocks noChangeAspect="1"/>
          </p:cNvPicPr>
          <p:nvPr/>
        </p:nvPicPr>
        <p:blipFill>
          <a:blip r:embed="rId2"/>
          <a:stretch>
            <a:fillRect/>
          </a:stretch>
        </p:blipFill>
        <p:spPr>
          <a:xfrm>
            <a:off x="8546644" y="4055166"/>
            <a:ext cx="5549082" cy="5406887"/>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TotalTime>
  <Words>973</Words>
  <Application>Microsoft Office PowerPoint</Application>
  <PresentationFormat>Custom</PresentationFormat>
  <Paragraphs>117</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26</cp:revision>
  <cp:lastPrinted>2024-03-01T11:08:36Z</cp:lastPrinted>
  <dcterms:created xsi:type="dcterms:W3CDTF">2023-03-19T13:39:10Z</dcterms:created>
  <dcterms:modified xsi:type="dcterms:W3CDTF">2024-08-22T16:32:25Z</dcterms:modified>
</cp:coreProperties>
</file>